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89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3151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29428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5593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47370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37486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84326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99677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99665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83194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80667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27903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9F45C5-1E77-4729-9F91-651E9D28F5ED}" type="datetimeFigureOut">
              <a:rPr lang="en-US" smtClean="0"/>
              <a:t>3/31/2020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E8D011-F2D0-47CF-B511-A21AF6C9B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39581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en.wikipedia.org/wiki/Charitable_organization" TargetMode="External"/><Relationship Id="rId2" Type="http://schemas.openxmlformats.org/officeDocument/2006/relationships/hyperlink" Target="https://en.wikipedia.org/wiki/Political_campaign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en.wikipedia.org/wiki/Walkathon" TargetMode="External"/><Relationship Id="rId5" Type="http://schemas.openxmlformats.org/officeDocument/2006/relationships/hyperlink" Target="https://en.wikipedia.org/wiki/Benefit_concert" TargetMode="External"/><Relationship Id="rId4" Type="http://schemas.openxmlformats.org/officeDocument/2006/relationships/hyperlink" Target="https://en.wikipedia.org/wiki/Non-governmental_organization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28601"/>
            <a:ext cx="7772400" cy="1828800"/>
          </a:xfrm>
        </p:spPr>
        <p:txBody>
          <a:bodyPr>
            <a:normAutofit fontScale="90000"/>
          </a:bodyPr>
          <a:lstStyle/>
          <a:p>
            <a:r>
              <a:rPr lang="en-US" b="1" u="sng" dirty="0"/>
              <a:t>Fund raising for Non profit organization</a:t>
            </a:r>
            <a:r>
              <a:rPr lang="en-US" u="sng" dirty="0"/>
              <a:t> .</a:t>
            </a:r>
            <a:r>
              <a:rPr lang="en-US" dirty="0"/>
              <a:t/>
            </a:r>
            <a:br>
              <a:rPr lang="en-US" dirty="0"/>
            </a:br>
            <a:r>
              <a:rPr lang="en-US" dirty="0"/>
              <a:t> </a:t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1676400"/>
            <a:ext cx="6400800" cy="3124200"/>
          </a:xfrm>
        </p:spPr>
        <p:txBody>
          <a:bodyPr>
            <a:noAutofit/>
          </a:bodyPr>
          <a:lstStyle/>
          <a:p>
            <a:r>
              <a:rPr lang="en-US" b="1" dirty="0"/>
              <a:t>Fund raising is a source of </a:t>
            </a:r>
            <a:r>
              <a:rPr lang="en-US" b="1" dirty="0" smtClean="0"/>
              <a:t>revenue.</a:t>
            </a:r>
          </a:p>
          <a:p>
            <a:r>
              <a:rPr lang="en-US" b="1" dirty="0"/>
              <a:t>Fundraising is not just a means of raising money, but also a way to promote the message and goals of a charity. ... Given enough time and funds, a charity has the potential to go global</a:t>
            </a:r>
          </a:p>
        </p:txBody>
      </p:sp>
    </p:spTree>
    <p:extLst>
      <p:ext uri="{BB962C8B-B14F-4D97-AF65-F5344CB8AC3E}">
        <p14:creationId xmlns:p14="http://schemas.microsoft.com/office/powerpoint/2010/main" val="13932128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What is the difference between fundraising and donations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difference between fundraising and </a:t>
            </a:r>
            <a:r>
              <a:rPr lang="en-US" b="1" dirty="0" smtClean="0"/>
              <a:t>donation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 </a:t>
            </a:r>
            <a:r>
              <a:rPr lang="en-US" b="1" dirty="0" smtClean="0"/>
              <a:t>Fundraising</a:t>
            </a:r>
            <a:r>
              <a:rPr lang="en-US" dirty="0"/>
              <a:t> is the legitimate process of collecting money by </a:t>
            </a:r>
            <a:r>
              <a:rPr lang="en-US" dirty="0" smtClean="0"/>
              <a:t>requesting</a:t>
            </a:r>
          </a:p>
          <a:p>
            <a:pPr marL="0" indent="0">
              <a:buNone/>
            </a:pPr>
            <a:r>
              <a:rPr lang="en-US" dirty="0"/>
              <a:t> </a:t>
            </a:r>
            <a:r>
              <a:rPr lang="en-US" b="1" dirty="0" smtClean="0"/>
              <a:t>Donations</a:t>
            </a:r>
            <a:r>
              <a:rPr lang="en-US" dirty="0"/>
              <a:t> from individuals and businesses while </a:t>
            </a:r>
            <a:r>
              <a:rPr lang="en-US" b="1" dirty="0"/>
              <a:t>donation</a:t>
            </a:r>
            <a:r>
              <a:rPr lang="en-US" dirty="0"/>
              <a:t> is a voluntary gift or contribution for a specific cause</a:t>
            </a:r>
          </a:p>
          <a:p>
            <a:pPr marL="0" indent="0">
              <a:buNone/>
            </a:pPr>
            <a:r>
              <a:rPr lang="en-US" dirty="0"/>
              <a:t> 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44643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Difference </a:t>
            </a:r>
            <a:r>
              <a:rPr lang="en-US" dirty="0"/>
              <a:t>between </a:t>
            </a:r>
            <a:r>
              <a:rPr lang="en-US" dirty="0" smtClean="0"/>
              <a:t>Fundraising </a:t>
            </a:r>
            <a:r>
              <a:rPr lang="en-US" dirty="0"/>
              <a:t>and </a:t>
            </a:r>
            <a:r>
              <a:rPr lang="en-US" dirty="0" smtClean="0"/>
              <a:t>Sponsorship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b="1" dirty="0" smtClean="0"/>
              <a:t>Difference between</a:t>
            </a:r>
            <a:r>
              <a:rPr lang="en-US" dirty="0"/>
              <a:t> </a:t>
            </a:r>
            <a:endParaRPr lang="en-US" dirty="0" smtClean="0"/>
          </a:p>
          <a:p>
            <a:r>
              <a:rPr lang="en-US" dirty="0" smtClean="0"/>
              <a:t>Donation</a:t>
            </a:r>
            <a:r>
              <a:rPr lang="en-US" dirty="0"/>
              <a:t>, </a:t>
            </a:r>
            <a:r>
              <a:rPr lang="en-US" b="1" dirty="0"/>
              <a:t>Sponsorship</a:t>
            </a:r>
            <a:r>
              <a:rPr lang="en-US" dirty="0"/>
              <a:t> and </a:t>
            </a:r>
            <a:r>
              <a:rPr lang="en-US" b="1" dirty="0" smtClean="0"/>
              <a:t>Fundraising</a:t>
            </a:r>
            <a:r>
              <a:rPr lang="en-US" dirty="0" smtClean="0"/>
              <a:t> </a:t>
            </a:r>
          </a:p>
          <a:p>
            <a:r>
              <a:rPr lang="en-US" dirty="0" smtClean="0"/>
              <a:t>A </a:t>
            </a:r>
            <a:r>
              <a:rPr lang="en-US" dirty="0"/>
              <a:t>donation is an altruistic gift, either with a general charitable purpose or for the support of a particular project. </a:t>
            </a:r>
            <a:endParaRPr lang="en-US" dirty="0" smtClean="0"/>
          </a:p>
          <a:p>
            <a:r>
              <a:rPr lang="en-US" b="1" dirty="0" smtClean="0"/>
              <a:t>Sponsorship</a:t>
            </a:r>
            <a:r>
              <a:rPr lang="en-US" dirty="0"/>
              <a:t> means supporting events, activities, persons of organizations financially or through the provision of products or services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053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Fundraising Methods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Fundraising Events</a:t>
            </a:r>
          </a:p>
          <a:p>
            <a:r>
              <a:rPr lang="en-US" dirty="0"/>
              <a:t> </a:t>
            </a:r>
            <a:r>
              <a:rPr lang="en-US" u="sng" dirty="0">
                <a:hlinkClick r:id="rId2" tooltip="Political campaign"/>
              </a:rPr>
              <a:t>campaign</a:t>
            </a:r>
            <a:r>
              <a:rPr lang="en-US" dirty="0"/>
              <a:t> whose primary purpose is to raise money for a cause, </a:t>
            </a:r>
            <a:r>
              <a:rPr lang="en-US" u="sng" dirty="0">
                <a:hlinkClick r:id="rId3" tooltip="Charitable organization"/>
              </a:rPr>
              <a:t>charity</a:t>
            </a:r>
            <a:r>
              <a:rPr lang="en-US" dirty="0"/>
              <a:t> or </a:t>
            </a:r>
            <a:r>
              <a:rPr lang="en-US" u="sng" dirty="0">
                <a:hlinkClick r:id="rId3" tooltip="Charitable organization"/>
              </a:rPr>
              <a:t>non-profit organization</a:t>
            </a:r>
            <a:r>
              <a:rPr lang="en-US" dirty="0"/>
              <a:t>. Fundraisers often benefit charitable, non-profit, religious, or </a:t>
            </a:r>
            <a:r>
              <a:rPr lang="en-US" u="sng" dirty="0">
                <a:hlinkClick r:id="rId4" tooltip="Non-governmental organization"/>
              </a:rPr>
              <a:t>non-governmental organizations</a:t>
            </a:r>
            <a:r>
              <a:rPr lang="en-US" dirty="0"/>
              <a:t>, though there are also fundraisers that benefit for-profit companies and individuals.</a:t>
            </a:r>
          </a:p>
          <a:p>
            <a:r>
              <a:rPr lang="en-US" dirty="0"/>
              <a:t>Special events are another method of raising funds. These range from formal dinners to </a:t>
            </a:r>
            <a:r>
              <a:rPr lang="en-US" u="sng" dirty="0">
                <a:hlinkClick r:id="rId5" tooltip="Benefit concert"/>
              </a:rPr>
              <a:t>benefit concerts</a:t>
            </a:r>
            <a:r>
              <a:rPr lang="en-US" dirty="0"/>
              <a:t> to </a:t>
            </a:r>
            <a:r>
              <a:rPr lang="en-US" u="sng" dirty="0">
                <a:hlinkClick r:id="rId6" tooltip="Walkathon"/>
              </a:rPr>
              <a:t>walkathons</a:t>
            </a:r>
            <a:r>
              <a:rPr lang="en-US" dirty="0"/>
              <a:t>. Events are used to increase </a:t>
            </a:r>
            <a:r>
              <a:rPr lang="en-US" dirty="0" smtClean="0"/>
              <a:t>visibility.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16874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Donor relationship and cultivation</a:t>
            </a:r>
          </a:p>
          <a:p>
            <a:r>
              <a:rPr lang="en-US" b="1" dirty="0"/>
              <a:t>Capital and comprehensive campaigns</a:t>
            </a:r>
          </a:p>
          <a:p>
            <a:r>
              <a:rPr lang="en-US" b="1" dirty="0"/>
              <a:t>Accountable fundraising</a:t>
            </a:r>
          </a:p>
          <a:p>
            <a:r>
              <a:rPr lang="en-US" b="1" dirty="0"/>
              <a:t>Professional fundraisers</a:t>
            </a:r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pPr marL="3200400" lvl="7" indent="0">
              <a:buNone/>
            </a:pPr>
            <a:r>
              <a:rPr lang="en-US" smtClean="0"/>
              <a:t>The End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05846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54</Words>
  <Application>Microsoft Office PowerPoint</Application>
  <PresentationFormat>On-screen Show (4:3)</PresentationFormat>
  <Paragraphs>25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Fund raising for Non profit organization .   </vt:lpstr>
      <vt:lpstr>What is the difference between fundraising and donations</vt:lpstr>
      <vt:lpstr>Difference between Fundraising and Sponsorship</vt:lpstr>
      <vt:lpstr>Fundraising Methods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Fund raising for Non profit organization .</dc:title>
  <dc:creator>Grace</dc:creator>
  <cp:lastModifiedBy>Grace</cp:lastModifiedBy>
  <cp:revision>5</cp:revision>
  <dcterms:created xsi:type="dcterms:W3CDTF">2020-03-31T18:04:01Z</dcterms:created>
  <dcterms:modified xsi:type="dcterms:W3CDTF">2020-03-31T18:40:39Z</dcterms:modified>
</cp:coreProperties>
</file>

<file path=docProps/thumbnail.jpeg>
</file>